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53C5-EAA4-4180-803D-68238EF00007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F001-1102-4CB3-A91A-3E948187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53C5-EAA4-4180-803D-68238EF00007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1F001-1102-4CB3-A91A-3E948187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4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Обновленные ФГОС НОО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Детализация требований к результатам личностным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Детализация требований к результатам метапредметным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2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Предметные результаты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0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2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2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1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Научно-методическое и технологическое сопровождение ФГОС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7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Обновленные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Научно-методическое и технологическое сопровождение ФГОС</vt:lpstr>
      <vt:lpstr>Презентация PowerPoint</vt:lpstr>
      <vt:lpstr>Презентация PowerPoint</vt:lpstr>
      <vt:lpstr>Презентация PowerPoint</vt:lpstr>
      <vt:lpstr>       Детализация требований к результатам личностным</vt:lpstr>
      <vt:lpstr>       Детализация требований к результатам метапредметным</vt:lpstr>
      <vt:lpstr>Предметные результаты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Обновленные ФГОС НОО</dc:title>
  <dc:creator>Учетная запись Майкрософт</dc:creator>
  <cp:lastModifiedBy>Учетная запись Майкрософт</cp:lastModifiedBy>
  <cp:revision>1</cp:revision>
  <dcterms:created xsi:type="dcterms:W3CDTF">2023-02-06T19:52:54Z</dcterms:created>
  <dcterms:modified xsi:type="dcterms:W3CDTF">2023-02-06T19:52:54Z</dcterms:modified>
</cp:coreProperties>
</file>